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modernComment_105_A9291156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53" r:id="rId4"/>
  </p:sldMasterIdLst>
  <p:notesMasterIdLst>
    <p:notesMasterId r:id="rId6"/>
  </p:notesMasterIdLst>
  <p:sldIdLst>
    <p:sldId id="261" r:id="rId5"/>
  </p:sldIdLst>
  <p:sldSz cx="27432000" cy="14630400"/>
  <p:notesSz cx="6858000" cy="9144000"/>
  <p:embeddedFontLst>
    <p:embeddedFont>
      <p:font typeface="Georgia" panose="02040502050405020303" pitchFamily="18" charset="0"/>
      <p:regular r:id="rId7"/>
      <p:bold r:id="rId8"/>
      <p:italic r:id="rId9"/>
      <p:boldItalic r:id="rId10"/>
    </p:embeddedFont>
    <p:embeddedFont>
      <p:font typeface="Segoe UI" panose="020B0502040204020203" pitchFamily="34" charset="0"/>
      <p:regular r:id="rId11"/>
      <p:bold r:id="rId12"/>
      <p:italic r:id="rId13"/>
      <p:boldItalic r:id="rId14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608" userDrawn="1">
          <p15:clr>
            <a:srgbClr val="A4A3A4"/>
          </p15:clr>
        </p15:guide>
        <p15:guide id="2" pos="86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A5D6926-CCCF-0E39-1E00-45D2F107522D}" name="Farrington, Michele M" initials="FMM" userId="Farrington, Michele M" providerId="None"/>
  <p188:author id="{F4057735-978F-263C-4FED-7049EA8B1475}" name="Farrington, Michele M" initials="FM" userId="S::farringtonm@uiowa.edu::8be853db-c890-4f65-a926-067d6b1a5ad1" providerId="AD"/>
  <p188:author id="{28FC8F4F-7D4C-0461-E1B8-34D128839BFE}" name="Laures, Elyse L" initials="LEL" userId="Laures, Elyse L" providerId="None"/>
  <p188:author id="{7088E3A3-EB4F-C1B6-84DF-92E96A951F64}" name="Rempel, Kristen M" initials="RKM" userId="Rempel, Kristen M" providerId="None"/>
  <p188:author id="{065382C9-F292-95F0-DF2F-368E2F6BF5F3}" name="Fowler, Cassandra K" initials="FCK" userId="Fowler, Cassandra K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26" d="100"/>
          <a:sy n="26" d="100"/>
        </p:scale>
        <p:origin x="112" y="12"/>
      </p:cViewPr>
      <p:guideLst>
        <p:guide orient="horz" pos="4608"/>
        <p:guide pos="86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font" Target="fonts/font4.fntdata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font" Target="fonts/font3.fntdata"/><Relationship Id="rId14" Type="http://schemas.openxmlformats.org/officeDocument/2006/relationships/font" Target="fonts/font8.fntdata"/></Relationships>
</file>

<file path=ppt/comments/modernComment_105_A929115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3CBE8EF5-9480-46A8-B706-0DB3E128041F}" authorId="{F4057735-978F-263C-4FED-7049EA8B1475}" created="2026-07-28T14:51:04.173">
    <pc:sldMkLst xmlns:pc="http://schemas.microsoft.com/office/powerpoint/2013/main/command">
      <pc:docMk/>
      <pc:sldMk cId="2838040918" sldId="261"/>
    </pc:sldMkLst>
    <p188:txBody>
      <a:bodyPr/>
      <a:lstStyle/>
      <a:p>
        <a:r>
          <a:rPr lang="en-US"/>
          <a:t>Add a "Methods" header to match the abstract template verbiage?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D85558-C647-42A2-89DA-64BACBE8C281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36575" y="1143000"/>
            <a:ext cx="57848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0B5E7B-662D-442D-9E0C-250368023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130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238451" rtl="0" eaLnBrk="1" latinLnBrk="0" hangingPunct="1">
      <a:defRPr sz="2938" kern="1200">
        <a:solidFill>
          <a:schemeClr val="tx1"/>
        </a:solidFill>
        <a:latin typeface="+mn-lt"/>
        <a:ea typeface="+mn-ea"/>
        <a:cs typeface="+mn-cs"/>
      </a:defRPr>
    </a:lvl1pPr>
    <a:lvl2pPr marL="1119226" algn="l" defTabSz="2238451" rtl="0" eaLnBrk="1" latinLnBrk="0" hangingPunct="1">
      <a:defRPr sz="2938" kern="1200">
        <a:solidFill>
          <a:schemeClr val="tx1"/>
        </a:solidFill>
        <a:latin typeface="+mn-lt"/>
        <a:ea typeface="+mn-ea"/>
        <a:cs typeface="+mn-cs"/>
      </a:defRPr>
    </a:lvl2pPr>
    <a:lvl3pPr marL="2238451" algn="l" defTabSz="2238451" rtl="0" eaLnBrk="1" latinLnBrk="0" hangingPunct="1">
      <a:defRPr sz="2938" kern="1200">
        <a:solidFill>
          <a:schemeClr val="tx1"/>
        </a:solidFill>
        <a:latin typeface="+mn-lt"/>
        <a:ea typeface="+mn-ea"/>
        <a:cs typeface="+mn-cs"/>
      </a:defRPr>
    </a:lvl3pPr>
    <a:lvl4pPr marL="3357677" algn="l" defTabSz="2238451" rtl="0" eaLnBrk="1" latinLnBrk="0" hangingPunct="1">
      <a:defRPr sz="2938" kern="1200">
        <a:solidFill>
          <a:schemeClr val="tx1"/>
        </a:solidFill>
        <a:latin typeface="+mn-lt"/>
        <a:ea typeface="+mn-ea"/>
        <a:cs typeface="+mn-cs"/>
      </a:defRPr>
    </a:lvl4pPr>
    <a:lvl5pPr marL="4476902" algn="l" defTabSz="2238451" rtl="0" eaLnBrk="1" latinLnBrk="0" hangingPunct="1">
      <a:defRPr sz="2938" kern="1200">
        <a:solidFill>
          <a:schemeClr val="tx1"/>
        </a:solidFill>
        <a:latin typeface="+mn-lt"/>
        <a:ea typeface="+mn-ea"/>
        <a:cs typeface="+mn-cs"/>
      </a:defRPr>
    </a:lvl5pPr>
    <a:lvl6pPr marL="5596128" algn="l" defTabSz="2238451" rtl="0" eaLnBrk="1" latinLnBrk="0" hangingPunct="1">
      <a:defRPr sz="2938" kern="1200">
        <a:solidFill>
          <a:schemeClr val="tx1"/>
        </a:solidFill>
        <a:latin typeface="+mn-lt"/>
        <a:ea typeface="+mn-ea"/>
        <a:cs typeface="+mn-cs"/>
      </a:defRPr>
    </a:lvl6pPr>
    <a:lvl7pPr marL="6715354" algn="l" defTabSz="2238451" rtl="0" eaLnBrk="1" latinLnBrk="0" hangingPunct="1">
      <a:defRPr sz="2938" kern="1200">
        <a:solidFill>
          <a:schemeClr val="tx1"/>
        </a:solidFill>
        <a:latin typeface="+mn-lt"/>
        <a:ea typeface="+mn-ea"/>
        <a:cs typeface="+mn-cs"/>
      </a:defRPr>
    </a:lvl7pPr>
    <a:lvl8pPr marL="7834579" algn="l" defTabSz="2238451" rtl="0" eaLnBrk="1" latinLnBrk="0" hangingPunct="1">
      <a:defRPr sz="2938" kern="1200">
        <a:solidFill>
          <a:schemeClr val="tx1"/>
        </a:solidFill>
        <a:latin typeface="+mn-lt"/>
        <a:ea typeface="+mn-ea"/>
        <a:cs typeface="+mn-cs"/>
      </a:defRPr>
    </a:lvl8pPr>
    <a:lvl9pPr marL="8953805" algn="l" defTabSz="2238451" rtl="0" eaLnBrk="1" latinLnBrk="0" hangingPunct="1">
      <a:defRPr sz="293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C4CBCF-144D-0490-2000-B554B0D925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174B03-C75D-C7CD-F2FA-E425C1CFF8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536575" y="1143000"/>
            <a:ext cx="578485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A9294C-B9ED-B300-3E2E-E3C9F35E98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257595-14B2-FC9D-F235-BDAA57A5FA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943EA-69D9-7E49-97CD-A49926F617C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168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0" y="2394374"/>
            <a:ext cx="20574000" cy="5093547"/>
          </a:xfrm>
        </p:spPr>
        <p:txBody>
          <a:bodyPr anchor="b"/>
          <a:lstStyle>
            <a:lvl1pPr algn="ctr">
              <a:defRPr sz="1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29000" y="7684348"/>
            <a:ext cx="20574000" cy="3532292"/>
          </a:xfrm>
        </p:spPr>
        <p:txBody>
          <a:bodyPr/>
          <a:lstStyle>
            <a:lvl1pPr marL="0" indent="0" algn="ctr">
              <a:buNone/>
              <a:defRPr sz="5120"/>
            </a:lvl1pPr>
            <a:lvl2pPr marL="975345" indent="0" algn="ctr">
              <a:buNone/>
              <a:defRPr sz="4267"/>
            </a:lvl2pPr>
            <a:lvl3pPr marL="1950690" indent="0" algn="ctr">
              <a:buNone/>
              <a:defRPr sz="3840"/>
            </a:lvl3pPr>
            <a:lvl4pPr marL="2926034" indent="0" algn="ctr">
              <a:buNone/>
              <a:defRPr sz="3413"/>
            </a:lvl4pPr>
            <a:lvl5pPr marL="3901379" indent="0" algn="ctr">
              <a:buNone/>
              <a:defRPr sz="3413"/>
            </a:lvl5pPr>
            <a:lvl6pPr marL="4876724" indent="0" algn="ctr">
              <a:buNone/>
              <a:defRPr sz="3413"/>
            </a:lvl6pPr>
            <a:lvl7pPr marL="5852069" indent="0" algn="ctr">
              <a:buNone/>
              <a:defRPr sz="3413"/>
            </a:lvl7pPr>
            <a:lvl8pPr marL="6827413" indent="0" algn="ctr">
              <a:buNone/>
              <a:defRPr sz="3413"/>
            </a:lvl8pPr>
            <a:lvl9pPr marL="7802758" indent="0" algn="ctr">
              <a:buNone/>
              <a:defRPr sz="3413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141397"/>
      </p:ext>
    </p:extLst>
  </p:cSld>
  <p:clrMapOvr>
    <a:masterClrMapping/>
  </p:clrMapOvr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65423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9631025" y="778933"/>
            <a:ext cx="5915025" cy="123985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85950" y="778933"/>
            <a:ext cx="17402175" cy="123985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606984"/>
      </p:ext>
    </p:extLst>
  </p:cSld>
  <p:clrMapOvr>
    <a:masterClrMapping/>
  </p:clrMapOvr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lth C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35474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64">
          <p15:clr>
            <a:srgbClr val="FBAE40"/>
          </p15:clr>
        </p15:guide>
        <p15:guide id="2" pos="360">
          <p15:clr>
            <a:srgbClr val="FBAE40"/>
          </p15:clr>
        </p15:guide>
        <p15:guide id="3" pos="16920">
          <p15:clr>
            <a:srgbClr val="FBAE40"/>
          </p15:clr>
        </p15:guide>
        <p15:guide id="4" orient="horz" pos="8960">
          <p15:clr>
            <a:srgbClr val="FBAE40"/>
          </p15:clr>
        </p15:guide>
        <p15:guide id="5" orient="horz" pos="256">
          <p15:clr>
            <a:srgbClr val="FBAE40"/>
          </p15:clr>
        </p15:guide>
        <p15:guide id="6" orient="horz" pos="8192">
          <p15:clr>
            <a:srgbClr val="FBAE40"/>
          </p15:clr>
        </p15:guide>
        <p15:guide id="7" orient="horz" pos="17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295162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63" y="3647442"/>
            <a:ext cx="23660100" cy="6085839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71663" y="9790855"/>
            <a:ext cx="23660100" cy="3200399"/>
          </a:xfrm>
        </p:spPr>
        <p:txBody>
          <a:bodyPr/>
          <a:lstStyle>
            <a:lvl1pPr marL="0" indent="0">
              <a:buNone/>
              <a:defRPr sz="5120">
                <a:solidFill>
                  <a:schemeClr val="tx1">
                    <a:tint val="75000"/>
                  </a:schemeClr>
                </a:solidFill>
              </a:defRPr>
            </a:lvl1pPr>
            <a:lvl2pPr marL="975345" indent="0">
              <a:buNone/>
              <a:defRPr sz="4267">
                <a:solidFill>
                  <a:schemeClr val="tx1">
                    <a:tint val="75000"/>
                  </a:schemeClr>
                </a:solidFill>
              </a:defRPr>
            </a:lvl2pPr>
            <a:lvl3pPr marL="1950690" indent="0">
              <a:buNone/>
              <a:defRPr sz="3840">
                <a:solidFill>
                  <a:schemeClr val="tx1">
                    <a:tint val="75000"/>
                  </a:schemeClr>
                </a:solidFill>
              </a:defRPr>
            </a:lvl3pPr>
            <a:lvl4pPr marL="2926034" indent="0">
              <a:buNone/>
              <a:defRPr sz="3413">
                <a:solidFill>
                  <a:schemeClr val="tx1">
                    <a:tint val="75000"/>
                  </a:schemeClr>
                </a:solidFill>
              </a:defRPr>
            </a:lvl4pPr>
            <a:lvl5pPr marL="3901379" indent="0">
              <a:buNone/>
              <a:defRPr sz="3413">
                <a:solidFill>
                  <a:schemeClr val="tx1">
                    <a:tint val="75000"/>
                  </a:schemeClr>
                </a:solidFill>
              </a:defRPr>
            </a:lvl5pPr>
            <a:lvl6pPr marL="4876724" indent="0">
              <a:buNone/>
              <a:defRPr sz="3413">
                <a:solidFill>
                  <a:schemeClr val="tx1">
                    <a:tint val="75000"/>
                  </a:schemeClr>
                </a:solidFill>
              </a:defRPr>
            </a:lvl6pPr>
            <a:lvl7pPr marL="5852069" indent="0">
              <a:buNone/>
              <a:defRPr sz="3413">
                <a:solidFill>
                  <a:schemeClr val="tx1">
                    <a:tint val="75000"/>
                  </a:schemeClr>
                </a:solidFill>
              </a:defRPr>
            </a:lvl7pPr>
            <a:lvl8pPr marL="6827413" indent="0">
              <a:buNone/>
              <a:defRPr sz="3413">
                <a:solidFill>
                  <a:schemeClr val="tx1">
                    <a:tint val="75000"/>
                  </a:schemeClr>
                </a:solidFill>
              </a:defRPr>
            </a:lvl8pPr>
            <a:lvl9pPr marL="7802758" indent="0">
              <a:buNone/>
              <a:defRPr sz="341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715080"/>
      </p:ext>
    </p:extLst>
  </p:cSld>
  <p:clrMapOvr>
    <a:masterClrMapping/>
  </p:clrMapOvr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85950" y="3894667"/>
            <a:ext cx="11658600" cy="928285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887450" y="3894667"/>
            <a:ext cx="11658600" cy="928285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934805"/>
      </p:ext>
    </p:extLst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9523" y="778934"/>
            <a:ext cx="23660100" cy="282786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89524" y="3586481"/>
            <a:ext cx="11605021" cy="1757679"/>
          </a:xfrm>
        </p:spPr>
        <p:txBody>
          <a:bodyPr anchor="b"/>
          <a:lstStyle>
            <a:lvl1pPr marL="0" indent="0">
              <a:buNone/>
              <a:defRPr sz="5120" b="1"/>
            </a:lvl1pPr>
            <a:lvl2pPr marL="975345" indent="0">
              <a:buNone/>
              <a:defRPr sz="4267" b="1"/>
            </a:lvl2pPr>
            <a:lvl3pPr marL="1950690" indent="0">
              <a:buNone/>
              <a:defRPr sz="3840" b="1"/>
            </a:lvl3pPr>
            <a:lvl4pPr marL="2926034" indent="0">
              <a:buNone/>
              <a:defRPr sz="3413" b="1"/>
            </a:lvl4pPr>
            <a:lvl5pPr marL="3901379" indent="0">
              <a:buNone/>
              <a:defRPr sz="3413" b="1"/>
            </a:lvl5pPr>
            <a:lvl6pPr marL="4876724" indent="0">
              <a:buNone/>
              <a:defRPr sz="3413" b="1"/>
            </a:lvl6pPr>
            <a:lvl7pPr marL="5852069" indent="0">
              <a:buNone/>
              <a:defRPr sz="3413" b="1"/>
            </a:lvl7pPr>
            <a:lvl8pPr marL="6827413" indent="0">
              <a:buNone/>
              <a:defRPr sz="3413" b="1"/>
            </a:lvl8pPr>
            <a:lvl9pPr marL="7802758" indent="0">
              <a:buNone/>
              <a:defRPr sz="341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89524" y="5344160"/>
            <a:ext cx="11605021" cy="786045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3887450" y="3586481"/>
            <a:ext cx="11662173" cy="1757679"/>
          </a:xfrm>
        </p:spPr>
        <p:txBody>
          <a:bodyPr anchor="b"/>
          <a:lstStyle>
            <a:lvl1pPr marL="0" indent="0">
              <a:buNone/>
              <a:defRPr sz="5120" b="1"/>
            </a:lvl1pPr>
            <a:lvl2pPr marL="975345" indent="0">
              <a:buNone/>
              <a:defRPr sz="4267" b="1"/>
            </a:lvl2pPr>
            <a:lvl3pPr marL="1950690" indent="0">
              <a:buNone/>
              <a:defRPr sz="3840" b="1"/>
            </a:lvl3pPr>
            <a:lvl4pPr marL="2926034" indent="0">
              <a:buNone/>
              <a:defRPr sz="3413" b="1"/>
            </a:lvl4pPr>
            <a:lvl5pPr marL="3901379" indent="0">
              <a:buNone/>
              <a:defRPr sz="3413" b="1"/>
            </a:lvl5pPr>
            <a:lvl6pPr marL="4876724" indent="0">
              <a:buNone/>
              <a:defRPr sz="3413" b="1"/>
            </a:lvl6pPr>
            <a:lvl7pPr marL="5852069" indent="0">
              <a:buNone/>
              <a:defRPr sz="3413" b="1"/>
            </a:lvl7pPr>
            <a:lvl8pPr marL="6827413" indent="0">
              <a:buNone/>
              <a:defRPr sz="3413" b="1"/>
            </a:lvl8pPr>
            <a:lvl9pPr marL="7802758" indent="0">
              <a:buNone/>
              <a:defRPr sz="341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3887450" y="5344160"/>
            <a:ext cx="11662173" cy="786045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801645"/>
      </p:ext>
    </p:extLst>
  </p:cSld>
  <p:clrMapOvr>
    <a:masterClrMapping/>
  </p:clrMapOvr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834791"/>
      </p:ext>
    </p:extLst>
  </p:cSld>
  <p:clrMapOvr>
    <a:masterClrMapping/>
  </p:clrMapOvr>
  <p:hf sldNum="0"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358528"/>
      </p:ext>
    </p:extLst>
  </p:cSld>
  <p:clrMapOvr>
    <a:masterClrMapping/>
  </p:clrMapOvr>
  <p:hf sldNum="0"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9524" y="975360"/>
            <a:ext cx="8847533" cy="3413760"/>
          </a:xfrm>
        </p:spPr>
        <p:txBody>
          <a:bodyPr anchor="b"/>
          <a:lstStyle>
            <a:lvl1pPr>
              <a:defRPr sz="6827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62173" y="2106508"/>
            <a:ext cx="13887450" cy="10397067"/>
          </a:xfrm>
        </p:spPr>
        <p:txBody>
          <a:bodyPr/>
          <a:lstStyle>
            <a:lvl1pPr>
              <a:defRPr sz="6827"/>
            </a:lvl1pPr>
            <a:lvl2pPr>
              <a:defRPr sz="5973"/>
            </a:lvl2pPr>
            <a:lvl3pPr>
              <a:defRPr sz="5120"/>
            </a:lvl3pPr>
            <a:lvl4pPr>
              <a:defRPr sz="4267"/>
            </a:lvl4pPr>
            <a:lvl5pPr>
              <a:defRPr sz="4267"/>
            </a:lvl5pPr>
            <a:lvl6pPr>
              <a:defRPr sz="4267"/>
            </a:lvl6pPr>
            <a:lvl7pPr>
              <a:defRPr sz="4267"/>
            </a:lvl7pPr>
            <a:lvl8pPr>
              <a:defRPr sz="4267"/>
            </a:lvl8pPr>
            <a:lvl9pPr>
              <a:defRPr sz="42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89524" y="4389120"/>
            <a:ext cx="8847533" cy="8131388"/>
          </a:xfrm>
        </p:spPr>
        <p:txBody>
          <a:bodyPr/>
          <a:lstStyle>
            <a:lvl1pPr marL="0" indent="0">
              <a:buNone/>
              <a:defRPr sz="3413"/>
            </a:lvl1pPr>
            <a:lvl2pPr marL="975345" indent="0">
              <a:buNone/>
              <a:defRPr sz="2987"/>
            </a:lvl2pPr>
            <a:lvl3pPr marL="1950690" indent="0">
              <a:buNone/>
              <a:defRPr sz="2560"/>
            </a:lvl3pPr>
            <a:lvl4pPr marL="2926034" indent="0">
              <a:buNone/>
              <a:defRPr sz="2133"/>
            </a:lvl4pPr>
            <a:lvl5pPr marL="3901379" indent="0">
              <a:buNone/>
              <a:defRPr sz="2133"/>
            </a:lvl5pPr>
            <a:lvl6pPr marL="4876724" indent="0">
              <a:buNone/>
              <a:defRPr sz="2133"/>
            </a:lvl6pPr>
            <a:lvl7pPr marL="5852069" indent="0">
              <a:buNone/>
              <a:defRPr sz="2133"/>
            </a:lvl7pPr>
            <a:lvl8pPr marL="6827413" indent="0">
              <a:buNone/>
              <a:defRPr sz="2133"/>
            </a:lvl8pPr>
            <a:lvl9pPr marL="7802758" indent="0">
              <a:buNone/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981063"/>
      </p:ext>
    </p:extLst>
  </p:cSld>
  <p:clrMapOvr>
    <a:masterClrMapping/>
  </p:clrMapOvr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9524" y="975360"/>
            <a:ext cx="8847533" cy="3413760"/>
          </a:xfrm>
        </p:spPr>
        <p:txBody>
          <a:bodyPr anchor="b"/>
          <a:lstStyle>
            <a:lvl1pPr>
              <a:defRPr sz="6827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62173" y="2106508"/>
            <a:ext cx="13887450" cy="10397067"/>
          </a:xfrm>
        </p:spPr>
        <p:txBody>
          <a:bodyPr anchor="t"/>
          <a:lstStyle>
            <a:lvl1pPr marL="0" indent="0">
              <a:buNone/>
              <a:defRPr sz="6827"/>
            </a:lvl1pPr>
            <a:lvl2pPr marL="975345" indent="0">
              <a:buNone/>
              <a:defRPr sz="5973"/>
            </a:lvl2pPr>
            <a:lvl3pPr marL="1950690" indent="0">
              <a:buNone/>
              <a:defRPr sz="5120"/>
            </a:lvl3pPr>
            <a:lvl4pPr marL="2926034" indent="0">
              <a:buNone/>
              <a:defRPr sz="4267"/>
            </a:lvl4pPr>
            <a:lvl5pPr marL="3901379" indent="0">
              <a:buNone/>
              <a:defRPr sz="4267"/>
            </a:lvl5pPr>
            <a:lvl6pPr marL="4876724" indent="0">
              <a:buNone/>
              <a:defRPr sz="4267"/>
            </a:lvl6pPr>
            <a:lvl7pPr marL="5852069" indent="0">
              <a:buNone/>
              <a:defRPr sz="4267"/>
            </a:lvl7pPr>
            <a:lvl8pPr marL="6827413" indent="0">
              <a:buNone/>
              <a:defRPr sz="4267"/>
            </a:lvl8pPr>
            <a:lvl9pPr marL="7802758" indent="0">
              <a:buNone/>
              <a:defRPr sz="4267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89524" y="4389120"/>
            <a:ext cx="8847533" cy="8131388"/>
          </a:xfrm>
        </p:spPr>
        <p:txBody>
          <a:bodyPr/>
          <a:lstStyle>
            <a:lvl1pPr marL="0" indent="0">
              <a:buNone/>
              <a:defRPr sz="3413"/>
            </a:lvl1pPr>
            <a:lvl2pPr marL="975345" indent="0">
              <a:buNone/>
              <a:defRPr sz="2987"/>
            </a:lvl2pPr>
            <a:lvl3pPr marL="1950690" indent="0">
              <a:buNone/>
              <a:defRPr sz="2560"/>
            </a:lvl3pPr>
            <a:lvl4pPr marL="2926034" indent="0">
              <a:buNone/>
              <a:defRPr sz="2133"/>
            </a:lvl4pPr>
            <a:lvl5pPr marL="3901379" indent="0">
              <a:buNone/>
              <a:defRPr sz="2133"/>
            </a:lvl5pPr>
            <a:lvl6pPr marL="4876724" indent="0">
              <a:buNone/>
              <a:defRPr sz="2133"/>
            </a:lvl6pPr>
            <a:lvl7pPr marL="5852069" indent="0">
              <a:buNone/>
              <a:defRPr sz="2133"/>
            </a:lvl7pPr>
            <a:lvl8pPr marL="6827413" indent="0">
              <a:buNone/>
              <a:defRPr sz="2133"/>
            </a:lvl8pPr>
            <a:lvl9pPr marL="7802758" indent="0">
              <a:buNone/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963686"/>
      </p:ext>
    </p:extLst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85950" y="778934"/>
            <a:ext cx="23660100" cy="28278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85950" y="3894667"/>
            <a:ext cx="23660100" cy="92828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85950" y="13560215"/>
            <a:ext cx="6172200" cy="7789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5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086850" y="13560215"/>
            <a:ext cx="9258300" cy="7789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5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9373850" y="13560215"/>
            <a:ext cx="6172200" cy="7789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5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454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</p:sldLayoutIdLst>
  <p:hf sldNum="0" hdr="0" dt="0"/>
  <p:txStyles>
    <p:titleStyle>
      <a:lvl1pPr algn="l" defTabSz="1950690" rtl="0" eaLnBrk="1" latinLnBrk="0" hangingPunct="1">
        <a:lnSpc>
          <a:spcPct val="90000"/>
        </a:lnSpc>
        <a:spcBef>
          <a:spcPct val="0"/>
        </a:spcBef>
        <a:buNone/>
        <a:defRPr sz="938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7672" indent="-487672" algn="l" defTabSz="1950690" rtl="0" eaLnBrk="1" latinLnBrk="0" hangingPunct="1">
        <a:lnSpc>
          <a:spcPct val="90000"/>
        </a:lnSpc>
        <a:spcBef>
          <a:spcPts val="2133"/>
        </a:spcBef>
        <a:buFont typeface="Arial" panose="020B0604020202020204" pitchFamily="34" charset="0"/>
        <a:buChar char="•"/>
        <a:defRPr sz="5973" kern="1200">
          <a:solidFill>
            <a:schemeClr val="tx1"/>
          </a:solidFill>
          <a:latin typeface="+mn-lt"/>
          <a:ea typeface="+mn-ea"/>
          <a:cs typeface="+mn-cs"/>
        </a:defRPr>
      </a:lvl1pPr>
      <a:lvl2pPr marL="1463017" indent="-487672" algn="l" defTabSz="1950690" rtl="0" eaLnBrk="1" latinLnBrk="0" hangingPunct="1">
        <a:lnSpc>
          <a:spcPct val="90000"/>
        </a:lnSpc>
        <a:spcBef>
          <a:spcPts val="1067"/>
        </a:spcBef>
        <a:buFont typeface="Arial" panose="020B0604020202020204" pitchFamily="34" charset="0"/>
        <a:buChar char="•"/>
        <a:defRPr sz="5120" kern="1200">
          <a:solidFill>
            <a:schemeClr val="tx1"/>
          </a:solidFill>
          <a:latin typeface="+mn-lt"/>
          <a:ea typeface="+mn-ea"/>
          <a:cs typeface="+mn-cs"/>
        </a:defRPr>
      </a:lvl2pPr>
      <a:lvl3pPr marL="2438362" indent="-487672" algn="l" defTabSz="1950690" rtl="0" eaLnBrk="1" latinLnBrk="0" hangingPunct="1">
        <a:lnSpc>
          <a:spcPct val="90000"/>
        </a:lnSpc>
        <a:spcBef>
          <a:spcPts val="1067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3pPr>
      <a:lvl4pPr marL="3413707" indent="-487672" algn="l" defTabSz="1950690" rtl="0" eaLnBrk="1" latinLnBrk="0" hangingPunct="1">
        <a:lnSpc>
          <a:spcPct val="90000"/>
        </a:lnSpc>
        <a:spcBef>
          <a:spcPts val="1067"/>
        </a:spcBef>
        <a:buFont typeface="Arial" panose="020B0604020202020204" pitchFamily="34" charset="0"/>
        <a:buChar char="•"/>
        <a:defRPr sz="3840" kern="1200">
          <a:solidFill>
            <a:schemeClr val="tx1"/>
          </a:solidFill>
          <a:latin typeface="+mn-lt"/>
          <a:ea typeface="+mn-ea"/>
          <a:cs typeface="+mn-cs"/>
        </a:defRPr>
      </a:lvl4pPr>
      <a:lvl5pPr marL="4389051" indent="-487672" algn="l" defTabSz="1950690" rtl="0" eaLnBrk="1" latinLnBrk="0" hangingPunct="1">
        <a:lnSpc>
          <a:spcPct val="90000"/>
        </a:lnSpc>
        <a:spcBef>
          <a:spcPts val="1067"/>
        </a:spcBef>
        <a:buFont typeface="Arial" panose="020B0604020202020204" pitchFamily="34" charset="0"/>
        <a:buChar char="•"/>
        <a:defRPr sz="3840" kern="1200">
          <a:solidFill>
            <a:schemeClr val="tx1"/>
          </a:solidFill>
          <a:latin typeface="+mn-lt"/>
          <a:ea typeface="+mn-ea"/>
          <a:cs typeface="+mn-cs"/>
        </a:defRPr>
      </a:lvl5pPr>
      <a:lvl6pPr marL="5364396" indent="-487672" algn="l" defTabSz="1950690" rtl="0" eaLnBrk="1" latinLnBrk="0" hangingPunct="1">
        <a:lnSpc>
          <a:spcPct val="90000"/>
        </a:lnSpc>
        <a:spcBef>
          <a:spcPts val="1067"/>
        </a:spcBef>
        <a:buFont typeface="Arial" panose="020B0604020202020204" pitchFamily="34" charset="0"/>
        <a:buChar char="•"/>
        <a:defRPr sz="3840" kern="1200">
          <a:solidFill>
            <a:schemeClr val="tx1"/>
          </a:solidFill>
          <a:latin typeface="+mn-lt"/>
          <a:ea typeface="+mn-ea"/>
          <a:cs typeface="+mn-cs"/>
        </a:defRPr>
      </a:lvl6pPr>
      <a:lvl7pPr marL="6339741" indent="-487672" algn="l" defTabSz="1950690" rtl="0" eaLnBrk="1" latinLnBrk="0" hangingPunct="1">
        <a:lnSpc>
          <a:spcPct val="90000"/>
        </a:lnSpc>
        <a:spcBef>
          <a:spcPts val="1067"/>
        </a:spcBef>
        <a:buFont typeface="Arial" panose="020B0604020202020204" pitchFamily="34" charset="0"/>
        <a:buChar char="•"/>
        <a:defRPr sz="3840" kern="1200">
          <a:solidFill>
            <a:schemeClr val="tx1"/>
          </a:solidFill>
          <a:latin typeface="+mn-lt"/>
          <a:ea typeface="+mn-ea"/>
          <a:cs typeface="+mn-cs"/>
        </a:defRPr>
      </a:lvl7pPr>
      <a:lvl8pPr marL="7315086" indent="-487672" algn="l" defTabSz="1950690" rtl="0" eaLnBrk="1" latinLnBrk="0" hangingPunct="1">
        <a:lnSpc>
          <a:spcPct val="90000"/>
        </a:lnSpc>
        <a:spcBef>
          <a:spcPts val="1067"/>
        </a:spcBef>
        <a:buFont typeface="Arial" panose="020B0604020202020204" pitchFamily="34" charset="0"/>
        <a:buChar char="•"/>
        <a:defRPr sz="3840" kern="1200">
          <a:solidFill>
            <a:schemeClr val="tx1"/>
          </a:solidFill>
          <a:latin typeface="+mn-lt"/>
          <a:ea typeface="+mn-ea"/>
          <a:cs typeface="+mn-cs"/>
        </a:defRPr>
      </a:lvl8pPr>
      <a:lvl9pPr marL="8290430" indent="-487672" algn="l" defTabSz="1950690" rtl="0" eaLnBrk="1" latinLnBrk="0" hangingPunct="1">
        <a:lnSpc>
          <a:spcPct val="90000"/>
        </a:lnSpc>
        <a:spcBef>
          <a:spcPts val="1067"/>
        </a:spcBef>
        <a:buFont typeface="Arial" panose="020B0604020202020204" pitchFamily="34" charset="0"/>
        <a:buChar char="•"/>
        <a:defRPr sz="38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950690" rtl="0" eaLnBrk="1" latinLnBrk="0" hangingPunct="1">
        <a:defRPr sz="3840" kern="1200">
          <a:solidFill>
            <a:schemeClr val="tx1"/>
          </a:solidFill>
          <a:latin typeface="+mn-lt"/>
          <a:ea typeface="+mn-ea"/>
          <a:cs typeface="+mn-cs"/>
        </a:defRPr>
      </a:lvl1pPr>
      <a:lvl2pPr marL="975345" algn="l" defTabSz="1950690" rtl="0" eaLnBrk="1" latinLnBrk="0" hangingPunct="1">
        <a:defRPr sz="3840" kern="1200">
          <a:solidFill>
            <a:schemeClr val="tx1"/>
          </a:solidFill>
          <a:latin typeface="+mn-lt"/>
          <a:ea typeface="+mn-ea"/>
          <a:cs typeface="+mn-cs"/>
        </a:defRPr>
      </a:lvl2pPr>
      <a:lvl3pPr marL="1950690" algn="l" defTabSz="1950690" rtl="0" eaLnBrk="1" latinLnBrk="0" hangingPunct="1">
        <a:defRPr sz="3840" kern="1200">
          <a:solidFill>
            <a:schemeClr val="tx1"/>
          </a:solidFill>
          <a:latin typeface="+mn-lt"/>
          <a:ea typeface="+mn-ea"/>
          <a:cs typeface="+mn-cs"/>
        </a:defRPr>
      </a:lvl3pPr>
      <a:lvl4pPr marL="2926034" algn="l" defTabSz="1950690" rtl="0" eaLnBrk="1" latinLnBrk="0" hangingPunct="1">
        <a:defRPr sz="3840" kern="1200">
          <a:solidFill>
            <a:schemeClr val="tx1"/>
          </a:solidFill>
          <a:latin typeface="+mn-lt"/>
          <a:ea typeface="+mn-ea"/>
          <a:cs typeface="+mn-cs"/>
        </a:defRPr>
      </a:lvl4pPr>
      <a:lvl5pPr marL="3901379" algn="l" defTabSz="1950690" rtl="0" eaLnBrk="1" latinLnBrk="0" hangingPunct="1">
        <a:defRPr sz="3840" kern="1200">
          <a:solidFill>
            <a:schemeClr val="tx1"/>
          </a:solidFill>
          <a:latin typeface="+mn-lt"/>
          <a:ea typeface="+mn-ea"/>
          <a:cs typeface="+mn-cs"/>
        </a:defRPr>
      </a:lvl5pPr>
      <a:lvl6pPr marL="4876724" algn="l" defTabSz="1950690" rtl="0" eaLnBrk="1" latinLnBrk="0" hangingPunct="1">
        <a:defRPr sz="3840" kern="1200">
          <a:solidFill>
            <a:schemeClr val="tx1"/>
          </a:solidFill>
          <a:latin typeface="+mn-lt"/>
          <a:ea typeface="+mn-ea"/>
          <a:cs typeface="+mn-cs"/>
        </a:defRPr>
      </a:lvl6pPr>
      <a:lvl7pPr marL="5852069" algn="l" defTabSz="1950690" rtl="0" eaLnBrk="1" latinLnBrk="0" hangingPunct="1">
        <a:defRPr sz="3840" kern="1200">
          <a:solidFill>
            <a:schemeClr val="tx1"/>
          </a:solidFill>
          <a:latin typeface="+mn-lt"/>
          <a:ea typeface="+mn-ea"/>
          <a:cs typeface="+mn-cs"/>
        </a:defRPr>
      </a:lvl7pPr>
      <a:lvl8pPr marL="6827413" algn="l" defTabSz="1950690" rtl="0" eaLnBrk="1" latinLnBrk="0" hangingPunct="1">
        <a:defRPr sz="3840" kern="1200">
          <a:solidFill>
            <a:schemeClr val="tx1"/>
          </a:solidFill>
          <a:latin typeface="+mn-lt"/>
          <a:ea typeface="+mn-ea"/>
          <a:cs typeface="+mn-cs"/>
        </a:defRPr>
      </a:lvl8pPr>
      <a:lvl9pPr marL="7802758" algn="l" defTabSz="1950690" rtl="0" eaLnBrk="1" latinLnBrk="0" hangingPunct="1">
        <a:defRPr sz="38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608" userDrawn="1">
          <p15:clr>
            <a:srgbClr val="F26B43"/>
          </p15:clr>
        </p15:guide>
        <p15:guide id="2" pos="86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5_A929115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44CC28-7079-5841-7EDA-D16847C989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extBox 112">
            <a:extLst>
              <a:ext uri="{FF2B5EF4-FFF2-40B4-BE49-F238E27FC236}">
                <a16:creationId xmlns:a16="http://schemas.microsoft.com/office/drawing/2014/main" id="{66D93916-4358-7766-E88A-43FE0B7C3C37}"/>
              </a:ext>
            </a:extLst>
          </p:cNvPr>
          <p:cNvSpPr txBox="1"/>
          <p:nvPr/>
        </p:nvSpPr>
        <p:spPr>
          <a:xfrm>
            <a:off x="24159279" y="15335610"/>
            <a:ext cx="2440256" cy="830997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905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809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714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3619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9524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29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334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72396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Lillian Olson</a:t>
            </a:r>
          </a:p>
          <a:p>
            <a:r>
              <a:rPr 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Lillian-swenka@uiowa.edu</a:t>
            </a:r>
          </a:p>
          <a:p>
            <a:r>
              <a:rPr 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319-356-3441</a:t>
            </a:r>
          </a:p>
          <a:p>
            <a:pPr algn="l"/>
            <a:endParaRPr lang="en-US" sz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291">
            <a:extLst>
              <a:ext uri="{FF2B5EF4-FFF2-40B4-BE49-F238E27FC236}">
                <a16:creationId xmlns:a16="http://schemas.microsoft.com/office/drawing/2014/main" id="{AFC12446-E05B-644B-AECA-134DE6B7A618}"/>
              </a:ext>
            </a:extLst>
          </p:cNvPr>
          <p:cNvSpPr txBox="1">
            <a:spLocks/>
          </p:cNvSpPr>
          <p:nvPr/>
        </p:nvSpPr>
        <p:spPr>
          <a:xfrm>
            <a:off x="585741" y="213553"/>
            <a:ext cx="22274450" cy="1002530"/>
          </a:xfrm>
          <a:prstGeom prst="rect">
            <a:avLst/>
          </a:prstGeom>
        </p:spPr>
        <p:txBody>
          <a:bodyPr anchor="ctr" anchorCtr="0"/>
          <a:lstStyle>
            <a:defPPr>
              <a:defRPr lang="en-US"/>
            </a:defPPr>
            <a:lvl1pPr marL="0" algn="l" defTabSz="2590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02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905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809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714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3619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9524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29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334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72396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154">
            <a:extLst>
              <a:ext uri="{FF2B5EF4-FFF2-40B4-BE49-F238E27FC236}">
                <a16:creationId xmlns:a16="http://schemas.microsoft.com/office/drawing/2014/main" id="{C016CA7C-5DBF-0EBB-623E-BEDD616D55AD}"/>
              </a:ext>
            </a:extLst>
          </p:cNvPr>
          <p:cNvSpPr txBox="1">
            <a:spLocks/>
          </p:cNvSpPr>
          <p:nvPr/>
        </p:nvSpPr>
        <p:spPr>
          <a:xfrm>
            <a:off x="585741" y="1310907"/>
            <a:ext cx="19547918" cy="87572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indent="-822924" algn="l" defTabSz="259050" rtl="0" eaLnBrk="1" latinLnBrk="0" hangingPunct="1">
              <a:lnSpc>
                <a:spcPct val="100000"/>
              </a:lnSpc>
              <a:spcBef>
                <a:spcPts val="3600"/>
              </a:spcBef>
              <a:buFont typeface="Arial" panose="020B0604020202020204" pitchFamily="34" charset="0"/>
              <a:buChar char="•"/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9050" indent="-822924" algn="l" defTabSz="259050" rtl="0" eaLnBrk="1" latinLnBrk="0" hangingPunct="1">
              <a:lnSpc>
                <a:spcPct val="100000"/>
              </a:lnSpc>
              <a:spcBef>
                <a:spcPts val="1800"/>
              </a:spcBef>
              <a:buFont typeface="Roboto" panose="02000000000000000000" pitchFamily="2" charset="0"/>
              <a:buChar char="–"/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8099" indent="-822924" algn="l" defTabSz="25905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7149" indent="-822924" algn="l" defTabSz="25905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‒"/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36198" indent="-822924" algn="l" defTabSz="25905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95248" indent="-822924" algn="l" defTabSz="25905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297" indent="-822924" algn="l" defTabSz="25905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3347" indent="-822924" algn="l" defTabSz="25905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72396" indent="-822924" algn="l" defTabSz="25905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 Name(s) and Credentials </a:t>
            </a:r>
          </a:p>
          <a:p>
            <a:pPr indent="0">
              <a:spcBef>
                <a:spcPts val="0"/>
              </a:spcBef>
              <a:buNone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Affiliation 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Acknowledgments">
            <a:extLst>
              <a:ext uri="{FF2B5EF4-FFF2-40B4-BE49-F238E27FC236}">
                <a16:creationId xmlns:a16="http://schemas.microsoft.com/office/drawing/2014/main" id="{0C043719-779A-D44A-504C-C40485CFEF1C}"/>
              </a:ext>
            </a:extLst>
          </p:cNvPr>
          <p:cNvSpPr txBox="1">
            <a:spLocks/>
          </p:cNvSpPr>
          <p:nvPr/>
        </p:nvSpPr>
        <p:spPr>
          <a:xfrm>
            <a:off x="18847815" y="13623090"/>
            <a:ext cx="8086865" cy="1611381"/>
          </a:xfrm>
          <a:prstGeom prst="rect">
            <a:avLst/>
          </a:prstGeom>
        </p:spPr>
        <p:txBody>
          <a:bodyPr lIns="228599" rIns="228599"/>
          <a:lstStyle>
            <a:defPPr>
              <a:defRPr lang="en-US"/>
            </a:defPPr>
            <a:lvl1pPr marL="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905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809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714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3619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9524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29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334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72396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899"/>
              </a:spcAft>
            </a:pPr>
            <a:endParaRPr lang="en-US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C026DAC-B947-40E1-BA8E-3EE3C5DBD63D}"/>
              </a:ext>
            </a:extLst>
          </p:cNvPr>
          <p:cNvSpPr txBox="1"/>
          <p:nvPr/>
        </p:nvSpPr>
        <p:spPr>
          <a:xfrm>
            <a:off x="28308300" y="6666564"/>
            <a:ext cx="184731" cy="602216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>
              <a:lnSpc>
                <a:spcPct val="130000"/>
              </a:lnSpc>
              <a:spcBef>
                <a:spcPts val="1800"/>
              </a:spcBef>
              <a:spcAft>
                <a:spcPts val="1400"/>
              </a:spcAft>
            </a:pPr>
            <a:endParaRPr lang="en-US" sz="2800">
              <a:cs typeface="Georgia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5F3CF6D-3415-5922-48E0-0B4FEBC323CD}"/>
              </a:ext>
            </a:extLst>
          </p:cNvPr>
          <p:cNvSpPr txBox="1"/>
          <p:nvPr/>
        </p:nvSpPr>
        <p:spPr>
          <a:xfrm>
            <a:off x="15196013" y="202537"/>
            <a:ext cx="9736320" cy="1384995"/>
          </a:xfrm>
          <a:prstGeom prst="rect">
            <a:avLst/>
          </a:prstGeom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2800" dirty="0">
                <a:solidFill>
                  <a:schemeClr val="bg1">
                    <a:lumMod val="75000"/>
                  </a:schemeClr>
                </a:solidFill>
                <a:cs typeface="Georgia" charset="0"/>
              </a:rPr>
              <a:t>Formatting suggestions- remove gray instructions 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>
                    <a:lumMod val="75000"/>
                  </a:schemeClr>
                </a:solidFill>
                <a:cs typeface="Georgia" charset="0"/>
              </a:rPr>
              <a:t>Add organizational branding</a:t>
            </a:r>
            <a:endParaRPr lang="en-US" sz="2800" dirty="0">
              <a:solidFill>
                <a:schemeClr val="bg1">
                  <a:lumMod val="75000"/>
                </a:schemeClr>
              </a:solidFill>
              <a:ea typeface="Calibri"/>
              <a:cs typeface="Georgia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tabLst>
                <a:tab pos="5380038" algn="l"/>
              </a:tabLst>
            </a:pPr>
            <a:r>
              <a:rPr lang="en-US" sz="2800" dirty="0">
                <a:solidFill>
                  <a:schemeClr val="bg1">
                    <a:lumMod val="75000"/>
                  </a:schemeClr>
                </a:solidFill>
                <a:cs typeface="Georgia" charset="0"/>
              </a:rPr>
              <a:t>Slide size is 30” x 16”, print doubled for a 60” x 32” final poster</a:t>
            </a:r>
            <a:endParaRPr lang="en-US" sz="2800" dirty="0">
              <a:solidFill>
                <a:schemeClr val="bg1">
                  <a:lumMod val="75000"/>
                </a:schemeClr>
              </a:solidFill>
              <a:ea typeface="Calibri"/>
              <a:cs typeface="Georgia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C7D793C-082D-62CD-1FC5-9F8BB724BF47}"/>
              </a:ext>
            </a:extLst>
          </p:cNvPr>
          <p:cNvCxnSpPr>
            <a:cxnSpLocks/>
          </p:cNvCxnSpPr>
          <p:nvPr/>
        </p:nvCxnSpPr>
        <p:spPr>
          <a:xfrm>
            <a:off x="8107680" y="2422402"/>
            <a:ext cx="0" cy="1162610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02C0999-7A4F-03EE-414D-A7BC8886485E}"/>
              </a:ext>
            </a:extLst>
          </p:cNvPr>
          <p:cNvCxnSpPr>
            <a:cxnSpLocks/>
          </p:cNvCxnSpPr>
          <p:nvPr/>
        </p:nvCxnSpPr>
        <p:spPr>
          <a:xfrm>
            <a:off x="18006752" y="2422402"/>
            <a:ext cx="0" cy="1162610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B1E52122-6877-31BE-5465-C775B2B90460}"/>
              </a:ext>
            </a:extLst>
          </p:cNvPr>
          <p:cNvSpPr txBox="1">
            <a:spLocks/>
          </p:cNvSpPr>
          <p:nvPr/>
        </p:nvSpPr>
        <p:spPr>
          <a:xfrm>
            <a:off x="585741" y="2242995"/>
            <a:ext cx="8007127" cy="3612540"/>
          </a:xfrm>
          <a:prstGeom prst="rect">
            <a:avLst/>
          </a:prstGeom>
        </p:spPr>
        <p:txBody>
          <a:bodyPr lIns="228599" tIns="228599" rIns="228599" bIns="0"/>
          <a:lstStyle>
            <a:defPPr>
              <a:defRPr lang="en-US"/>
            </a:defPPr>
            <a:lvl1pPr marL="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905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809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714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3619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9524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29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334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72396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899"/>
              </a:spcAft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Background </a:t>
            </a:r>
          </a:p>
        </p:txBody>
      </p:sp>
      <p:sp>
        <p:nvSpPr>
          <p:cNvPr id="6" name="Graphic Elements">
            <a:extLst>
              <a:ext uri="{FF2B5EF4-FFF2-40B4-BE49-F238E27FC236}">
                <a16:creationId xmlns:a16="http://schemas.microsoft.com/office/drawing/2014/main" id="{2ED7E595-53DA-EC66-AF2F-59C15EEA76E2}"/>
              </a:ext>
            </a:extLst>
          </p:cNvPr>
          <p:cNvSpPr txBox="1">
            <a:spLocks/>
          </p:cNvSpPr>
          <p:nvPr/>
        </p:nvSpPr>
        <p:spPr>
          <a:xfrm>
            <a:off x="585741" y="4824510"/>
            <a:ext cx="8007127" cy="3144545"/>
          </a:xfrm>
          <a:prstGeom prst="rect">
            <a:avLst/>
          </a:prstGeom>
        </p:spPr>
        <p:txBody>
          <a:bodyPr lIns="228599" rIns="228599"/>
          <a:lstStyle>
            <a:defPPr>
              <a:defRPr lang="en-US"/>
            </a:defPPr>
            <a:lvl1pPr marL="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905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809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714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3619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9524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29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334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72396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899"/>
              </a:spcAft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sp>
        <p:nvSpPr>
          <p:cNvPr id="9" name="Content Placeholder 9">
            <a:extLst>
              <a:ext uri="{FF2B5EF4-FFF2-40B4-BE49-F238E27FC236}">
                <a16:creationId xmlns:a16="http://schemas.microsoft.com/office/drawing/2014/main" id="{7CBAC82F-E5FD-55C3-15F2-75E804F3955D}"/>
              </a:ext>
            </a:extLst>
          </p:cNvPr>
          <p:cNvSpPr txBox="1">
            <a:spLocks/>
          </p:cNvSpPr>
          <p:nvPr/>
        </p:nvSpPr>
        <p:spPr>
          <a:xfrm>
            <a:off x="8224821" y="2242995"/>
            <a:ext cx="9664791" cy="5186082"/>
          </a:xfrm>
          <a:prstGeom prst="rect">
            <a:avLst/>
          </a:prstGeom>
        </p:spPr>
        <p:txBody>
          <a:bodyPr lIns="228599" tIns="228599" rIns="228599" bIns="228599"/>
          <a:lstStyle>
            <a:defPPr>
              <a:defRPr lang="en-US"/>
            </a:defPPr>
            <a:lvl1pPr marL="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905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809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714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3619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9524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29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334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72396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899"/>
              </a:spcAft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Methods</a:t>
            </a:r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129A8034-68C7-4202-8E2A-B1700C1F6CE4}"/>
              </a:ext>
            </a:extLst>
          </p:cNvPr>
          <p:cNvSpPr txBox="1">
            <a:spLocks/>
          </p:cNvSpPr>
          <p:nvPr/>
        </p:nvSpPr>
        <p:spPr>
          <a:xfrm>
            <a:off x="18123893" y="2242995"/>
            <a:ext cx="8129016" cy="5155610"/>
          </a:xfrm>
          <a:prstGeom prst="rect">
            <a:avLst/>
          </a:prstGeom>
        </p:spPr>
        <p:txBody>
          <a:bodyPr lIns="228599" tIns="228599" rIns="228599"/>
          <a:lstStyle>
            <a:defPPr>
              <a:defRPr lang="en-US"/>
            </a:defPPr>
            <a:lvl1pPr marL="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905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809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714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3619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9524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29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334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72396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899"/>
              </a:spcAft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Conclusions</a:t>
            </a:r>
          </a:p>
          <a:p>
            <a:pPr>
              <a:spcAft>
                <a:spcPts val="899"/>
              </a:spcAft>
            </a:pP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899"/>
              </a:spcAft>
            </a:pP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899"/>
              </a:spcAft>
            </a:pP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899"/>
              </a:spcAft>
            </a:pP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Placeholder 14">
            <a:extLst>
              <a:ext uri="{FF2B5EF4-FFF2-40B4-BE49-F238E27FC236}">
                <a16:creationId xmlns:a16="http://schemas.microsoft.com/office/drawing/2014/main" id="{B37A5A18-791E-CE11-2A66-FCDEDFF3B314}"/>
              </a:ext>
            </a:extLst>
          </p:cNvPr>
          <p:cNvSpPr txBox="1">
            <a:spLocks/>
          </p:cNvSpPr>
          <p:nvPr/>
        </p:nvSpPr>
        <p:spPr>
          <a:xfrm>
            <a:off x="18148706" y="12218927"/>
            <a:ext cx="8132065" cy="1903474"/>
          </a:xfrm>
          <a:prstGeom prst="rect">
            <a:avLst/>
          </a:prstGeom>
        </p:spPr>
        <p:txBody>
          <a:bodyPr lIns="228599" tIns="45720" rIns="228599" bIns="45720" anchor="t"/>
          <a:lstStyle>
            <a:defPPr>
              <a:defRPr lang="en-US"/>
            </a:defPPr>
            <a:lvl1pPr marL="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905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809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714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3619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9524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29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334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72396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899"/>
              </a:spcAft>
            </a:pPr>
            <a:r>
              <a:rPr lang="en-US" sz="2000" b="1" dirty="0">
                <a:latin typeface="Arial"/>
                <a:cs typeface="Arial"/>
              </a:rPr>
              <a:t>References</a:t>
            </a:r>
          </a:p>
          <a:p>
            <a:pPr>
              <a:spcAft>
                <a:spcPts val="899"/>
              </a:spcAft>
            </a:pPr>
            <a:endParaRPr lang="en-US" sz="2000" b="1" dirty="0">
              <a:latin typeface="Arial"/>
              <a:cs typeface="Arial"/>
            </a:endParaRPr>
          </a:p>
          <a:p>
            <a:pPr>
              <a:spcAft>
                <a:spcPts val="899"/>
              </a:spcAft>
            </a:pPr>
            <a:endParaRPr lang="en-US" sz="2699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B2971B-09D8-7A11-6F50-5C2A98B5B780}"/>
              </a:ext>
            </a:extLst>
          </p:cNvPr>
          <p:cNvSpPr txBox="1"/>
          <p:nvPr/>
        </p:nvSpPr>
        <p:spPr>
          <a:xfrm>
            <a:off x="18285868" y="12747309"/>
            <a:ext cx="5628115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cs typeface="Segoe UI"/>
              </a:rPr>
              <a:t>​</a:t>
            </a:r>
          </a:p>
          <a:p>
            <a:r>
              <a:rPr lang="en-US" sz="2000" dirty="0">
                <a:solidFill>
                  <a:srgbClr val="BFBFB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 information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3DB7CB0-BEB7-7CD0-4474-B1B18035A4C1}"/>
              </a:ext>
            </a:extLst>
          </p:cNvPr>
          <p:cNvSpPr txBox="1">
            <a:spLocks/>
          </p:cNvSpPr>
          <p:nvPr/>
        </p:nvSpPr>
        <p:spPr>
          <a:xfrm>
            <a:off x="8366774" y="7021916"/>
            <a:ext cx="9664791" cy="5186082"/>
          </a:xfrm>
          <a:prstGeom prst="rect">
            <a:avLst/>
          </a:prstGeom>
        </p:spPr>
        <p:txBody>
          <a:bodyPr lIns="228599" tIns="228599" rIns="228599" bIns="228599"/>
          <a:lstStyle>
            <a:defPPr>
              <a:defRPr lang="en-US"/>
            </a:defPPr>
            <a:lvl1pPr marL="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905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809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714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3619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9524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29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334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72396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899"/>
              </a:spcAft>
            </a:pPr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Findings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Placeholder 14">
            <a:extLst>
              <a:ext uri="{FF2B5EF4-FFF2-40B4-BE49-F238E27FC236}">
                <a16:creationId xmlns:a16="http://schemas.microsoft.com/office/drawing/2014/main" id="{AD5011E3-C57D-EC76-E42E-468DEF234412}"/>
              </a:ext>
            </a:extLst>
          </p:cNvPr>
          <p:cNvSpPr txBox="1">
            <a:spLocks/>
          </p:cNvSpPr>
          <p:nvPr/>
        </p:nvSpPr>
        <p:spPr>
          <a:xfrm>
            <a:off x="18019088" y="10889502"/>
            <a:ext cx="8106759" cy="1163314"/>
          </a:xfrm>
          <a:prstGeom prst="rect">
            <a:avLst/>
          </a:prstGeom>
        </p:spPr>
        <p:txBody>
          <a:bodyPr lIns="228599" rIns="228599"/>
          <a:lstStyle>
            <a:defPPr>
              <a:defRPr lang="en-US"/>
            </a:defPPr>
            <a:lvl1pPr marL="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905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809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714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3619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9524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29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334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72396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899"/>
              </a:spcAft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Acknowledgements &amp; Conflicts of Interest </a:t>
            </a:r>
          </a:p>
          <a:p>
            <a:pPr>
              <a:spcAft>
                <a:spcPts val="899"/>
              </a:spcAft>
            </a:pPr>
            <a:endParaRPr 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804091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1354223D73F44E8307C33932345898" ma:contentTypeVersion="6" ma:contentTypeDescription="Create a new document." ma:contentTypeScope="" ma:versionID="708aa8718679297c1961484c0903ccb8">
  <xsd:schema xmlns:xsd="http://www.w3.org/2001/XMLSchema" xmlns:xs="http://www.w3.org/2001/XMLSchema" xmlns:p="http://schemas.microsoft.com/office/2006/metadata/properties" xmlns:ns2="444e63f2-4049-45bb-9f29-b1128b62fc0d" xmlns:ns3="67736175-3ebb-4a7e-a865-5ac0583164f8" targetNamespace="http://schemas.microsoft.com/office/2006/metadata/properties" ma:root="true" ma:fieldsID="619751bef851db8d4c464054a53425d0" ns2:_="" ns3:_="">
    <xsd:import namespace="444e63f2-4049-45bb-9f29-b1128b62fc0d"/>
    <xsd:import namespace="67736175-3ebb-4a7e-a865-5ac0583164f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4e63f2-4049-45bb-9f29-b1128b62fc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736175-3ebb-4a7e-a865-5ac0583164f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1B3E407-939C-4A3F-A71F-828A0A48C5D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D4CA2E7-B233-4766-8D04-3AC9EBA3222A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67736175-3ebb-4a7e-a865-5ac0583164f8"/>
    <ds:schemaRef ds:uri="http://purl.org/dc/elements/1.1/"/>
    <ds:schemaRef ds:uri="http://schemas.microsoft.com/office/2006/metadata/properties"/>
    <ds:schemaRef ds:uri="444e63f2-4049-45bb-9f29-b1128b62fc0d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50A9CE5-2F65-457A-BC26-5E08202A17E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44e63f2-4049-45bb-9f29-b1128b62fc0d"/>
    <ds:schemaRef ds:uri="67736175-3ebb-4a7e-a865-5ac0583164f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12</TotalTime>
  <Words>59</Words>
  <Application>Microsoft Office PowerPoint</Application>
  <PresentationFormat>Custom</PresentationFormat>
  <Paragraphs>21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Georgia</vt:lpstr>
      <vt:lpstr>Segoe UI</vt:lpstr>
      <vt:lpstr>Calibri Light</vt:lpstr>
      <vt:lpstr>Office 2013 - 2022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poster will go here: The title space is meant to stretch for two lines to accommodate lengthy titles</dc:title>
  <dc:creator>Potter, Ryan M</dc:creator>
  <cp:lastModifiedBy>Maier, Denise</cp:lastModifiedBy>
  <cp:revision>13</cp:revision>
  <dcterms:created xsi:type="dcterms:W3CDTF">2024-03-14T16:31:03Z</dcterms:created>
  <dcterms:modified xsi:type="dcterms:W3CDTF">2026-08-28T14:27:06Z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0x0101007C1354223D73F44E8307C33932345898</vt:lpwstr>
  </property>
  <property fmtid="{D5CDD505-2E9C-101B-9397-08002B2CF9AE}" pid="3" name="MediaServiceImageTags">
    <vt:lpwstr/>
  </property>
</Properties>
</file>